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001125" cy="1439863"/>
  <p:notesSz cx="6858000" cy="9144000"/>
  <p:defaultTextStyle>
    <a:defPPr>
      <a:defRPr lang="ja-JP"/>
    </a:defPPr>
    <a:lvl1pPr marL="0" algn="l" defTabSz="5965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298277" algn="l" defTabSz="5965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596555" algn="l" defTabSz="5965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894832" algn="l" defTabSz="5965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193109" algn="l" defTabSz="5965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1491386" algn="l" defTabSz="5965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1789664" algn="l" defTabSz="5965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2087941" algn="l" defTabSz="5965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2386218" algn="l" defTabSz="5965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728" y="-2046"/>
      </p:cViewPr>
      <p:guideLst>
        <p:guide orient="horz" pos="454"/>
        <p:guide pos="28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75085" y="447291"/>
            <a:ext cx="7650956" cy="308637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50169" y="815922"/>
            <a:ext cx="6300788" cy="3679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98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96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94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93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913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89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87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86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096C5-A500-41BA-BE6B-C9E8D1BF71D1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1F12-AB2E-4DA7-8A96-F4F24AE84B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272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096C5-A500-41BA-BE6B-C9E8D1BF71D1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1F12-AB2E-4DA7-8A96-F4F24AE84B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10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24241" y="11999"/>
            <a:ext cx="1993999" cy="2579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42243" y="11999"/>
            <a:ext cx="5831979" cy="2579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096C5-A500-41BA-BE6B-C9E8D1BF71D1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1F12-AB2E-4DA7-8A96-F4F24AE84B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273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096C5-A500-41BA-BE6B-C9E8D1BF71D1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1F12-AB2E-4DA7-8A96-F4F24AE84B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53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1027" y="925245"/>
            <a:ext cx="7650956" cy="285973"/>
          </a:xfrm>
        </p:spPr>
        <p:txBody>
          <a:bodyPr anchor="t"/>
          <a:lstStyle>
            <a:lvl1pPr algn="l">
              <a:defRPr sz="2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11027" y="610275"/>
            <a:ext cx="7650956" cy="314970"/>
          </a:xfrm>
        </p:spPr>
        <p:txBody>
          <a:bodyPr anchor="b"/>
          <a:lstStyle>
            <a:lvl1pPr marL="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1pPr>
            <a:lvl2pPr marL="29827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96555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3pPr>
            <a:lvl4pPr marL="89483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19310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49138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7896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208794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38621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096C5-A500-41BA-BE6B-C9E8D1BF71D1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1F12-AB2E-4DA7-8A96-F4F24AE84B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3091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42243" y="70660"/>
            <a:ext cx="3912989" cy="1993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05251" y="70660"/>
            <a:ext cx="3912989" cy="1993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096C5-A500-41BA-BE6B-C9E8D1BF71D1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1F12-AB2E-4DA7-8A96-F4F24AE84B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499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0056" y="57661"/>
            <a:ext cx="8101013" cy="239977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0056" y="322303"/>
            <a:ext cx="3977060" cy="134320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298277" indent="0">
              <a:buNone/>
              <a:defRPr sz="1300" b="1"/>
            </a:lvl2pPr>
            <a:lvl3pPr marL="596555" indent="0">
              <a:buNone/>
              <a:defRPr sz="1200" b="1"/>
            </a:lvl3pPr>
            <a:lvl4pPr marL="894832" indent="0">
              <a:buNone/>
              <a:defRPr sz="1000" b="1"/>
            </a:lvl4pPr>
            <a:lvl5pPr marL="1193109" indent="0">
              <a:buNone/>
              <a:defRPr sz="1000" b="1"/>
            </a:lvl5pPr>
            <a:lvl6pPr marL="1491386" indent="0">
              <a:buNone/>
              <a:defRPr sz="1000" b="1"/>
            </a:lvl6pPr>
            <a:lvl7pPr marL="1789664" indent="0">
              <a:buNone/>
              <a:defRPr sz="1000" b="1"/>
            </a:lvl7pPr>
            <a:lvl8pPr marL="2087941" indent="0">
              <a:buNone/>
              <a:defRPr sz="1000" b="1"/>
            </a:lvl8pPr>
            <a:lvl9pPr marL="2386218" indent="0">
              <a:buNone/>
              <a:defRPr sz="10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0056" y="456623"/>
            <a:ext cx="3977060" cy="829588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572447" y="322303"/>
            <a:ext cx="3978622" cy="134320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298277" indent="0">
              <a:buNone/>
              <a:defRPr sz="1300" b="1"/>
            </a:lvl2pPr>
            <a:lvl3pPr marL="596555" indent="0">
              <a:buNone/>
              <a:defRPr sz="1200" b="1"/>
            </a:lvl3pPr>
            <a:lvl4pPr marL="894832" indent="0">
              <a:buNone/>
              <a:defRPr sz="1000" b="1"/>
            </a:lvl4pPr>
            <a:lvl5pPr marL="1193109" indent="0">
              <a:buNone/>
              <a:defRPr sz="1000" b="1"/>
            </a:lvl5pPr>
            <a:lvl6pPr marL="1491386" indent="0">
              <a:buNone/>
              <a:defRPr sz="1000" b="1"/>
            </a:lvl6pPr>
            <a:lvl7pPr marL="1789664" indent="0">
              <a:buNone/>
              <a:defRPr sz="1000" b="1"/>
            </a:lvl7pPr>
            <a:lvl8pPr marL="2087941" indent="0">
              <a:buNone/>
              <a:defRPr sz="1000" b="1"/>
            </a:lvl8pPr>
            <a:lvl9pPr marL="2386218" indent="0">
              <a:buNone/>
              <a:defRPr sz="10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572447" y="456623"/>
            <a:ext cx="3978622" cy="829588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096C5-A500-41BA-BE6B-C9E8D1BF71D1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1F12-AB2E-4DA7-8A96-F4F24AE84B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0662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096C5-A500-41BA-BE6B-C9E8D1BF71D1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1F12-AB2E-4DA7-8A96-F4F24AE84B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596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096C5-A500-41BA-BE6B-C9E8D1BF71D1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1F12-AB2E-4DA7-8A96-F4F24AE84B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0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0057" y="57328"/>
            <a:ext cx="2961308" cy="243977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9190" y="57328"/>
            <a:ext cx="5031879" cy="122888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0057" y="301305"/>
            <a:ext cx="2961308" cy="984906"/>
          </a:xfrm>
        </p:spPr>
        <p:txBody>
          <a:bodyPr/>
          <a:lstStyle>
            <a:lvl1pPr marL="0" indent="0">
              <a:buNone/>
              <a:defRPr sz="900"/>
            </a:lvl1pPr>
            <a:lvl2pPr marL="298277" indent="0">
              <a:buNone/>
              <a:defRPr sz="800"/>
            </a:lvl2pPr>
            <a:lvl3pPr marL="596555" indent="0">
              <a:buNone/>
              <a:defRPr sz="700"/>
            </a:lvl3pPr>
            <a:lvl4pPr marL="894832" indent="0">
              <a:buNone/>
              <a:defRPr sz="600"/>
            </a:lvl4pPr>
            <a:lvl5pPr marL="1193109" indent="0">
              <a:buNone/>
              <a:defRPr sz="600"/>
            </a:lvl5pPr>
            <a:lvl6pPr marL="1491386" indent="0">
              <a:buNone/>
              <a:defRPr sz="600"/>
            </a:lvl6pPr>
            <a:lvl7pPr marL="1789664" indent="0">
              <a:buNone/>
              <a:defRPr sz="600"/>
            </a:lvl7pPr>
            <a:lvl8pPr marL="2087941" indent="0">
              <a:buNone/>
              <a:defRPr sz="600"/>
            </a:lvl8pPr>
            <a:lvl9pPr marL="2386218" indent="0">
              <a:buNone/>
              <a:defRPr sz="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096C5-A500-41BA-BE6B-C9E8D1BF71D1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1F12-AB2E-4DA7-8A96-F4F24AE84B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0001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64284" y="1007904"/>
            <a:ext cx="5400675" cy="118989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64284" y="128654"/>
            <a:ext cx="5400675" cy="863918"/>
          </a:xfrm>
        </p:spPr>
        <p:txBody>
          <a:bodyPr/>
          <a:lstStyle>
            <a:lvl1pPr marL="0" indent="0">
              <a:buNone/>
              <a:defRPr sz="2100"/>
            </a:lvl1pPr>
            <a:lvl2pPr marL="298277" indent="0">
              <a:buNone/>
              <a:defRPr sz="1800"/>
            </a:lvl2pPr>
            <a:lvl3pPr marL="596555" indent="0">
              <a:buNone/>
              <a:defRPr sz="1600"/>
            </a:lvl3pPr>
            <a:lvl4pPr marL="894832" indent="0">
              <a:buNone/>
              <a:defRPr sz="1300"/>
            </a:lvl4pPr>
            <a:lvl5pPr marL="1193109" indent="0">
              <a:buNone/>
              <a:defRPr sz="1300"/>
            </a:lvl5pPr>
            <a:lvl6pPr marL="1491386" indent="0">
              <a:buNone/>
              <a:defRPr sz="1300"/>
            </a:lvl6pPr>
            <a:lvl7pPr marL="1789664" indent="0">
              <a:buNone/>
              <a:defRPr sz="1300"/>
            </a:lvl7pPr>
            <a:lvl8pPr marL="2087941" indent="0">
              <a:buNone/>
              <a:defRPr sz="1300"/>
            </a:lvl8pPr>
            <a:lvl9pPr marL="2386218" indent="0">
              <a:buNone/>
              <a:defRPr sz="1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64284" y="1126893"/>
            <a:ext cx="5400675" cy="168984"/>
          </a:xfrm>
        </p:spPr>
        <p:txBody>
          <a:bodyPr/>
          <a:lstStyle>
            <a:lvl1pPr marL="0" indent="0">
              <a:buNone/>
              <a:defRPr sz="900"/>
            </a:lvl1pPr>
            <a:lvl2pPr marL="298277" indent="0">
              <a:buNone/>
              <a:defRPr sz="800"/>
            </a:lvl2pPr>
            <a:lvl3pPr marL="596555" indent="0">
              <a:buNone/>
              <a:defRPr sz="700"/>
            </a:lvl3pPr>
            <a:lvl4pPr marL="894832" indent="0">
              <a:buNone/>
              <a:defRPr sz="600"/>
            </a:lvl4pPr>
            <a:lvl5pPr marL="1193109" indent="0">
              <a:buNone/>
              <a:defRPr sz="600"/>
            </a:lvl5pPr>
            <a:lvl6pPr marL="1491386" indent="0">
              <a:buNone/>
              <a:defRPr sz="600"/>
            </a:lvl6pPr>
            <a:lvl7pPr marL="1789664" indent="0">
              <a:buNone/>
              <a:defRPr sz="600"/>
            </a:lvl7pPr>
            <a:lvl8pPr marL="2087941" indent="0">
              <a:buNone/>
              <a:defRPr sz="600"/>
            </a:lvl8pPr>
            <a:lvl9pPr marL="2386218" indent="0">
              <a:buNone/>
              <a:defRPr sz="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096C5-A500-41BA-BE6B-C9E8D1BF71D1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1F12-AB2E-4DA7-8A96-F4F24AE84B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7301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0056" y="57661"/>
            <a:ext cx="8101013" cy="239977"/>
          </a:xfrm>
          <a:prstGeom prst="rect">
            <a:avLst/>
          </a:prstGeom>
        </p:spPr>
        <p:txBody>
          <a:bodyPr vert="horz" lIns="59655" tIns="29828" rIns="59655" bIns="29828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0056" y="335968"/>
            <a:ext cx="8101013" cy="950243"/>
          </a:xfrm>
          <a:prstGeom prst="rect">
            <a:avLst/>
          </a:prstGeom>
        </p:spPr>
        <p:txBody>
          <a:bodyPr vert="horz" lIns="59655" tIns="29828" rIns="59655" bIns="29828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0056" y="1334540"/>
            <a:ext cx="2100263" cy="76659"/>
          </a:xfrm>
          <a:prstGeom prst="rect">
            <a:avLst/>
          </a:prstGeom>
        </p:spPr>
        <p:txBody>
          <a:bodyPr vert="horz" lIns="59655" tIns="29828" rIns="59655" bIns="29828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096C5-A500-41BA-BE6B-C9E8D1BF71D1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75385" y="1334540"/>
            <a:ext cx="2850356" cy="76659"/>
          </a:xfrm>
          <a:prstGeom prst="rect">
            <a:avLst/>
          </a:prstGeom>
        </p:spPr>
        <p:txBody>
          <a:bodyPr vert="horz" lIns="59655" tIns="29828" rIns="59655" bIns="29828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0806" y="1334540"/>
            <a:ext cx="2100263" cy="76659"/>
          </a:xfrm>
          <a:prstGeom prst="rect">
            <a:avLst/>
          </a:prstGeom>
        </p:spPr>
        <p:txBody>
          <a:bodyPr vert="horz" lIns="59655" tIns="29828" rIns="59655" bIns="29828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71F12-AB2E-4DA7-8A96-F4F24AE84B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062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96555" rtl="0" eaLnBrk="1" latinLnBrk="0" hangingPunct="1">
        <a:spcBef>
          <a:spcPct val="0"/>
        </a:spcBef>
        <a:buNone/>
        <a:defRPr kumimoji="1" sz="2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3708" indent="-223708" algn="l" defTabSz="5965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84701" indent="-186423" algn="l" defTabSz="59655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45693" indent="-149139" algn="l" defTabSz="5965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43970" indent="-149139" algn="l" defTabSz="59655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2248" indent="-149139" algn="l" defTabSz="59655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40525" indent="-149139" algn="l" defTabSz="5965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38802" indent="-149139" algn="l" defTabSz="5965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37080" indent="-149139" algn="l" defTabSz="5965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35357" indent="-149139" algn="l" defTabSz="5965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96555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298277" algn="l" defTabSz="596555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96555" algn="l" defTabSz="596555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94832" algn="l" defTabSz="596555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93109" algn="l" defTabSz="596555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91386" algn="l" defTabSz="596555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789664" algn="l" defTabSz="596555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087941" algn="l" defTabSz="596555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386218" algn="l" defTabSz="596555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12" Type="http://schemas.microsoft.com/office/2007/relationships/hdphoto" Target="../media/hdphoto5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6.jpeg"/><Relationship Id="rId5" Type="http://schemas.openxmlformats.org/officeDocument/2006/relationships/image" Target="../media/image3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02" y="4581"/>
            <a:ext cx="1151999" cy="1440000"/>
          </a:xfrm>
          <a:prstGeom prst="ellipse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855" y="3991"/>
            <a:ext cx="1439863" cy="1439863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426" y="8574"/>
            <a:ext cx="1439863" cy="1439863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7" cstate="screen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9572" y="9301"/>
            <a:ext cx="1440000" cy="1429970"/>
          </a:xfrm>
          <a:prstGeom prst="ellipse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9" cstate="screen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harpenSoften amount="-500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39143" y="13155"/>
            <a:ext cx="1414051" cy="1440000"/>
          </a:xfrm>
          <a:prstGeom prst="ellipse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050" y="-2"/>
            <a:ext cx="1440000" cy="1439863"/>
          </a:xfrm>
          <a:prstGeom prst="ellipse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1071516" y="854655"/>
            <a:ext cx="8032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すはらひろこ　間取り・整理収納・インテリアを整える「おうち素敵ラボ」</a:t>
            </a:r>
            <a:endParaRPr kumimoji="1" lang="ja-JP" altLang="en-US" sz="1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0492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</Words>
  <Application>Microsoft Office PowerPoint</Application>
  <PresentationFormat>ユーザー設定</PresentationFormat>
  <Paragraphs>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Y.Suhara</dc:creator>
  <cp:lastModifiedBy>Y.Suhara</cp:lastModifiedBy>
  <cp:revision>3</cp:revision>
  <dcterms:created xsi:type="dcterms:W3CDTF">2020-09-06T02:15:54Z</dcterms:created>
  <dcterms:modified xsi:type="dcterms:W3CDTF">2020-09-06T02:47:33Z</dcterms:modified>
</cp:coreProperties>
</file>